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3" r:id="rId5"/>
  </p:sldIdLst>
  <p:sldSz cx="16651288" cy="9363075"/>
  <p:notesSz cx="6858000" cy="9144000"/>
  <p:defaultTextStyle>
    <a:defPPr>
      <a:defRPr lang="en-US"/>
    </a:defPPr>
    <a:lvl1pPr marL="0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43224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86449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29673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72897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16122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59346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02570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45795" algn="l" defTabSz="1486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>
          <p15:clr>
            <a:srgbClr val="A4A3A4"/>
          </p15:clr>
        </p15:guide>
        <p15:guide id="2" pos="5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76" y="40"/>
      </p:cViewPr>
      <p:guideLst>
        <p:guide orient="horz" pos="2949"/>
        <p:guide pos="52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k Khandelwal" userId="fa4b89d9599dce75" providerId="LiveId" clId="{1C1E7899-9171-4007-A902-3CCA94224310}"/>
    <pc:docChg chg="modSld sldOrd">
      <pc:chgData name="Alok Khandelwal" userId="fa4b89d9599dce75" providerId="LiveId" clId="{1C1E7899-9171-4007-A902-3CCA94224310}" dt="2021-05-12T04:33:00.113" v="1"/>
      <pc:docMkLst>
        <pc:docMk/>
      </pc:docMkLst>
      <pc:sldChg chg="ord">
        <pc:chgData name="Alok Khandelwal" userId="fa4b89d9599dce75" providerId="LiveId" clId="{1C1E7899-9171-4007-A902-3CCA94224310}" dt="2021-05-12T04:33:00.113" v="1"/>
        <pc:sldMkLst>
          <pc:docMk/>
          <pc:sldMk cId="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847" y="2908623"/>
            <a:ext cx="14153595" cy="2006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7693" y="5305742"/>
            <a:ext cx="11655902" cy="23927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8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29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7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1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5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02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4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72184" y="374958"/>
            <a:ext cx="3746540" cy="79889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2564" y="374958"/>
            <a:ext cx="10962098" cy="79889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337" y="6016643"/>
            <a:ext cx="14153595" cy="185961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337" y="3968471"/>
            <a:ext cx="14153595" cy="2048172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32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864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296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72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161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593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025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45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564" y="2184718"/>
            <a:ext cx="7354319" cy="6179197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4405" y="2184718"/>
            <a:ext cx="7354319" cy="6179197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564" y="2095856"/>
            <a:ext cx="7357211" cy="87345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3224" indent="0">
              <a:buNone/>
              <a:defRPr sz="3300" b="1"/>
            </a:lvl2pPr>
            <a:lvl3pPr marL="1486449" indent="0">
              <a:buNone/>
              <a:defRPr sz="2900" b="1"/>
            </a:lvl3pPr>
            <a:lvl4pPr marL="2229673" indent="0">
              <a:buNone/>
              <a:defRPr sz="2600" b="1"/>
            </a:lvl4pPr>
            <a:lvl5pPr marL="2972897" indent="0">
              <a:buNone/>
              <a:defRPr sz="2600" b="1"/>
            </a:lvl5pPr>
            <a:lvl6pPr marL="3716122" indent="0">
              <a:buNone/>
              <a:defRPr sz="2600" b="1"/>
            </a:lvl6pPr>
            <a:lvl7pPr marL="4459346" indent="0">
              <a:buNone/>
              <a:defRPr sz="2600" b="1"/>
            </a:lvl7pPr>
            <a:lvl8pPr marL="5202570" indent="0">
              <a:buNone/>
              <a:defRPr sz="2600" b="1"/>
            </a:lvl8pPr>
            <a:lvl9pPr marL="5945795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564" y="2969308"/>
            <a:ext cx="7357211" cy="539460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58624" y="2095856"/>
            <a:ext cx="7360101" cy="87345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3224" indent="0">
              <a:buNone/>
              <a:defRPr sz="3300" b="1"/>
            </a:lvl2pPr>
            <a:lvl3pPr marL="1486449" indent="0">
              <a:buNone/>
              <a:defRPr sz="2900" b="1"/>
            </a:lvl3pPr>
            <a:lvl4pPr marL="2229673" indent="0">
              <a:buNone/>
              <a:defRPr sz="2600" b="1"/>
            </a:lvl4pPr>
            <a:lvl5pPr marL="2972897" indent="0">
              <a:buNone/>
              <a:defRPr sz="2600" b="1"/>
            </a:lvl5pPr>
            <a:lvl6pPr marL="3716122" indent="0">
              <a:buNone/>
              <a:defRPr sz="2600" b="1"/>
            </a:lvl6pPr>
            <a:lvl7pPr marL="4459346" indent="0">
              <a:buNone/>
              <a:defRPr sz="2600" b="1"/>
            </a:lvl7pPr>
            <a:lvl8pPr marL="5202570" indent="0">
              <a:buNone/>
              <a:defRPr sz="2600" b="1"/>
            </a:lvl8pPr>
            <a:lvl9pPr marL="5945795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58624" y="2969308"/>
            <a:ext cx="7360101" cy="5394606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65" y="372789"/>
            <a:ext cx="5478159" cy="158652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91" y="372790"/>
            <a:ext cx="9308533" cy="7991125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565" y="1959311"/>
            <a:ext cx="5478159" cy="6404604"/>
          </a:xfrm>
        </p:spPr>
        <p:txBody>
          <a:bodyPr/>
          <a:lstStyle>
            <a:lvl1pPr marL="0" indent="0">
              <a:buNone/>
              <a:defRPr sz="2300"/>
            </a:lvl1pPr>
            <a:lvl2pPr marL="743224" indent="0">
              <a:buNone/>
              <a:defRPr sz="2000"/>
            </a:lvl2pPr>
            <a:lvl3pPr marL="1486449" indent="0">
              <a:buNone/>
              <a:defRPr sz="1600"/>
            </a:lvl3pPr>
            <a:lvl4pPr marL="2229673" indent="0">
              <a:buNone/>
              <a:defRPr sz="1500"/>
            </a:lvl4pPr>
            <a:lvl5pPr marL="2972897" indent="0">
              <a:buNone/>
              <a:defRPr sz="1500"/>
            </a:lvl5pPr>
            <a:lvl6pPr marL="3716122" indent="0">
              <a:buNone/>
              <a:defRPr sz="1500"/>
            </a:lvl6pPr>
            <a:lvl7pPr marL="4459346" indent="0">
              <a:buNone/>
              <a:defRPr sz="1500"/>
            </a:lvl7pPr>
            <a:lvl8pPr marL="5202570" indent="0">
              <a:buNone/>
              <a:defRPr sz="1500"/>
            </a:lvl8pPr>
            <a:lvl9pPr marL="594579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769" y="6554152"/>
            <a:ext cx="9990773" cy="77375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63769" y="836608"/>
            <a:ext cx="9990773" cy="5617845"/>
          </a:xfrm>
        </p:spPr>
        <p:txBody>
          <a:bodyPr/>
          <a:lstStyle>
            <a:lvl1pPr marL="0" indent="0">
              <a:buNone/>
              <a:defRPr sz="5200"/>
            </a:lvl1pPr>
            <a:lvl2pPr marL="743224" indent="0">
              <a:buNone/>
              <a:defRPr sz="4600"/>
            </a:lvl2pPr>
            <a:lvl3pPr marL="1486449" indent="0">
              <a:buNone/>
              <a:defRPr sz="3900"/>
            </a:lvl3pPr>
            <a:lvl4pPr marL="2229673" indent="0">
              <a:buNone/>
              <a:defRPr sz="3300"/>
            </a:lvl4pPr>
            <a:lvl5pPr marL="2972897" indent="0">
              <a:buNone/>
              <a:defRPr sz="3300"/>
            </a:lvl5pPr>
            <a:lvl6pPr marL="3716122" indent="0">
              <a:buNone/>
              <a:defRPr sz="3300"/>
            </a:lvl6pPr>
            <a:lvl7pPr marL="4459346" indent="0">
              <a:buNone/>
              <a:defRPr sz="3300"/>
            </a:lvl7pPr>
            <a:lvl8pPr marL="5202570" indent="0">
              <a:buNone/>
              <a:defRPr sz="3300"/>
            </a:lvl8pPr>
            <a:lvl9pPr marL="5945795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3769" y="7327907"/>
            <a:ext cx="9990773" cy="1098860"/>
          </a:xfrm>
        </p:spPr>
        <p:txBody>
          <a:bodyPr/>
          <a:lstStyle>
            <a:lvl1pPr marL="0" indent="0">
              <a:buNone/>
              <a:defRPr sz="2300"/>
            </a:lvl1pPr>
            <a:lvl2pPr marL="743224" indent="0">
              <a:buNone/>
              <a:defRPr sz="2000"/>
            </a:lvl2pPr>
            <a:lvl3pPr marL="1486449" indent="0">
              <a:buNone/>
              <a:defRPr sz="1600"/>
            </a:lvl3pPr>
            <a:lvl4pPr marL="2229673" indent="0">
              <a:buNone/>
              <a:defRPr sz="1500"/>
            </a:lvl4pPr>
            <a:lvl5pPr marL="2972897" indent="0">
              <a:buNone/>
              <a:defRPr sz="1500"/>
            </a:lvl5pPr>
            <a:lvl6pPr marL="3716122" indent="0">
              <a:buNone/>
              <a:defRPr sz="1500"/>
            </a:lvl6pPr>
            <a:lvl7pPr marL="4459346" indent="0">
              <a:buNone/>
              <a:defRPr sz="1500"/>
            </a:lvl7pPr>
            <a:lvl8pPr marL="5202570" indent="0">
              <a:buNone/>
              <a:defRPr sz="1500"/>
            </a:lvl8pPr>
            <a:lvl9pPr marL="594579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565" y="374957"/>
            <a:ext cx="14986159" cy="1560513"/>
          </a:xfrm>
          <a:prstGeom prst="rect">
            <a:avLst/>
          </a:prstGeom>
        </p:spPr>
        <p:txBody>
          <a:bodyPr vert="horz" lIns="148645" tIns="74322" rIns="148645" bIns="743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565" y="2184718"/>
            <a:ext cx="14986159" cy="6179197"/>
          </a:xfrm>
          <a:prstGeom prst="rect">
            <a:avLst/>
          </a:prstGeom>
        </p:spPr>
        <p:txBody>
          <a:bodyPr vert="horz" lIns="148645" tIns="74322" rIns="148645" bIns="743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564" y="8678184"/>
            <a:ext cx="3885301" cy="498497"/>
          </a:xfrm>
          <a:prstGeom prst="rect">
            <a:avLst/>
          </a:prstGeom>
        </p:spPr>
        <p:txBody>
          <a:bodyPr vert="horz" lIns="148645" tIns="74322" rIns="148645" bIns="74322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B811-DD22-4157-BA41-67AAE64F8D02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89190" y="8678184"/>
            <a:ext cx="5272908" cy="498497"/>
          </a:xfrm>
          <a:prstGeom prst="rect">
            <a:avLst/>
          </a:prstGeom>
        </p:spPr>
        <p:txBody>
          <a:bodyPr vert="horz" lIns="148645" tIns="74322" rIns="148645" bIns="74322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33423" y="8678184"/>
            <a:ext cx="3885301" cy="498497"/>
          </a:xfrm>
          <a:prstGeom prst="rect">
            <a:avLst/>
          </a:prstGeom>
        </p:spPr>
        <p:txBody>
          <a:bodyPr vert="horz" lIns="148645" tIns="74322" rIns="148645" bIns="74322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4005-3F9F-43F3-AAC4-5A414251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6449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7418" indent="-557418" algn="l" defTabSz="1486449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07740" indent="-464515" algn="l" defTabSz="1486449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58061" indent="-371612" algn="l" defTabSz="148644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01285" indent="-371612" algn="l" defTabSz="148644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4509" indent="-371612" algn="l" defTabSz="1486449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087734" indent="-371612" algn="l" defTabSz="148644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30958" indent="-371612" algn="l" defTabSz="148644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574182" indent="-371612" algn="l" defTabSz="148644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17407" indent="-371612" algn="l" defTabSz="148644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3224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86449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29673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2897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16122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59346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02570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45795" algn="l" defTabSz="14864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strolok\Who will become a lawye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6654463" cy="936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Astrolok\Who will become a lawye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6654463" cy="936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Astrolok\Who will become a lawy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6654463" cy="936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Astrolok\Who will become a lawy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6654463" cy="936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Alok Khandelwal</cp:lastModifiedBy>
  <cp:revision>15</cp:revision>
  <dcterms:created xsi:type="dcterms:W3CDTF">2016-09-09T11:17:36Z</dcterms:created>
  <dcterms:modified xsi:type="dcterms:W3CDTF">2021-05-12T04:33:02Z</dcterms:modified>
</cp:coreProperties>
</file>